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E92EDB-EC6D-4109-974D-380C7E7C8F12}" type="datetimeFigureOut">
              <a:rPr lang="ru-RU" smtClean="0"/>
              <a:t>08.12.2010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CA43E4-5899-475C-857C-191CFB92E3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132290"/>
            <a:ext cx="8352927" cy="1793167"/>
          </a:xfrm>
        </p:spPr>
        <p:txBody>
          <a:bodyPr/>
          <a:lstStyle/>
          <a:p>
            <a:r>
              <a:rPr lang="ru-RU" dirty="0" err="1" smtClean="0"/>
              <a:t>Здоровьесбережение</a:t>
            </a:r>
            <a:r>
              <a:rPr lang="ru-RU" dirty="0" smtClean="0"/>
              <a:t> в обучении младших школьников.</a:t>
            </a:r>
            <a:endParaRPr lang="ru-RU" dirty="0"/>
          </a:p>
        </p:txBody>
      </p:sp>
      <p:pic>
        <p:nvPicPr>
          <p:cNvPr id="6146" name="Picture 2" descr="C:\Documents and Settings\Home\Мои документы\Загрузки\картинки на школьную тему\AMERI00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552824" cy="271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Home\Мои документы\Загрузки\картинки на школьную тему\AMERI007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332656"/>
            <a:ext cx="2336006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74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74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22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0" y="17156"/>
            <a:ext cx="9146379" cy="685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836630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68</TotalTime>
  <Words>6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Здоровьесбережение в обучении младших школьников.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4</cp:revision>
  <dcterms:created xsi:type="dcterms:W3CDTF">2010-12-08T15:20:37Z</dcterms:created>
  <dcterms:modified xsi:type="dcterms:W3CDTF">2010-12-08T16:28:49Z</dcterms:modified>
</cp:coreProperties>
</file>